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8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7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92030681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246326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62052C8-65DB-46DE-9243-C9BA353ADC94}" type="slidenum">
              <a:rPr lang="en-IN" smtClean="0"/>
              <a:t>‹#›</a:t>
            </a:fld>
            <a:endParaRPr lang="en-IN"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05529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40284110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62052C8-65DB-46DE-9243-C9BA353ADC94}" type="slidenum">
              <a:rPr lang="en-IN" smtClean="0"/>
              <a:t>‹#›</a:t>
            </a:fld>
            <a:endParaRPr lang="en-IN"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18677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1829905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2393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4105466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162665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48824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467767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38084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1512682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8413457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427823530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B975F12-0095-4307-B9FE-08451372C7F1}" type="datetimeFigureOut">
              <a:rPr lang="en-IN" smtClean="0"/>
              <a:t>01-10-2017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62052C8-65DB-46DE-9243-C9BA353ADC94}" type="slidenum">
              <a:rPr lang="en-IN" smtClean="0"/>
              <a:t>‹#›</a:t>
            </a:fld>
            <a:endParaRPr lang="en-IN" dirty="0"/>
          </a:p>
        </p:txBody>
      </p:sp>
    </p:spTree>
    <p:extLst>
      <p:ext uri="{BB962C8B-B14F-4D97-AF65-F5344CB8AC3E}">
        <p14:creationId xmlns:p14="http://schemas.microsoft.com/office/powerpoint/2010/main" val="2987829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B975F12-0095-4307-B9FE-08451372C7F1}" type="datetimeFigureOut">
              <a:rPr lang="en-IN" smtClean="0"/>
              <a:t>01-10-2017</a:t>
            </a:fld>
            <a:endParaRPr lang="en-IN"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62052C8-65DB-46DE-9243-C9BA353ADC94}" type="slidenum">
              <a:rPr lang="en-IN" smtClean="0"/>
              <a:t>‹#›</a:t>
            </a:fld>
            <a:endParaRPr lang="en-IN" dirty="0"/>
          </a:p>
        </p:txBody>
      </p:sp>
    </p:spTree>
    <p:extLst>
      <p:ext uri="{BB962C8B-B14F-4D97-AF65-F5344CB8AC3E}">
        <p14:creationId xmlns:p14="http://schemas.microsoft.com/office/powerpoint/2010/main" val="966344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38383" y="599347"/>
            <a:ext cx="9272517" cy="897467"/>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smtClean="0">
                <a:latin typeface="Algerian" panose="04020705040A02060702" pitchFamily="82" charset="0"/>
              </a:rPr>
              <a:t>Online Recruitment System</a:t>
            </a:r>
            <a:endParaRPr lang="en-US" sz="4800" dirty="0">
              <a:latin typeface="Algerian" panose="04020705040A02060702" pitchFamily="8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800" y="-177421"/>
            <a:ext cx="2362200" cy="1225502"/>
          </a:xfrm>
          <a:prstGeom prst="rect">
            <a:avLst/>
          </a:prstGeom>
        </p:spPr>
      </p:pic>
      <p:pic>
        <p:nvPicPr>
          <p:cNvPr id="4" name="Picture 2" descr="http://steam4kids.net/wp-content/uploads/2015/05/Java-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7000" y="5343781"/>
            <a:ext cx="1905000" cy="1514219"/>
          </a:xfrm>
          <a:prstGeom prst="rect">
            <a:avLst/>
          </a:prstGeom>
          <a:ln>
            <a:noFill/>
          </a:ln>
          <a:effectLst>
            <a:glow rad="63500">
              <a:schemeClr val="accent1">
                <a:satMod val="175000"/>
                <a:alpha val="40000"/>
              </a:schemeClr>
            </a:glow>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14934" y="2104979"/>
            <a:ext cx="5773003" cy="1938992"/>
          </a:xfrm>
          <a:prstGeom prst="rect">
            <a:avLst/>
          </a:prstGeom>
          <a:noFill/>
        </p:spPr>
        <p:txBody>
          <a:bodyPr wrap="square" rtlCol="0">
            <a:spAutoFit/>
          </a:bodyPr>
          <a:lstStyle/>
          <a:p>
            <a:pPr algn="ctr"/>
            <a:r>
              <a:rPr lang="en-US" sz="2400" dirty="0" smtClean="0"/>
              <a:t>Submitted as </a:t>
            </a:r>
          </a:p>
          <a:p>
            <a:pPr algn="ctr"/>
            <a:r>
              <a:rPr lang="en-US" sz="2400" b="1" dirty="0" smtClean="0"/>
              <a:t>Forth Year 6 Months Training project</a:t>
            </a:r>
          </a:p>
          <a:p>
            <a:pPr algn="ctr"/>
            <a:r>
              <a:rPr lang="en-US" sz="2400" dirty="0" smtClean="0"/>
              <a:t> towards completion of </a:t>
            </a:r>
          </a:p>
          <a:p>
            <a:pPr algn="ctr"/>
            <a:r>
              <a:rPr lang="en-US" sz="2400" b="1" dirty="0" smtClean="0"/>
              <a:t>B.Tech Computer Science Software Engineering</a:t>
            </a:r>
            <a:endParaRPr lang="en-US" sz="2400" b="1" dirty="0"/>
          </a:p>
        </p:txBody>
      </p:sp>
      <p:sp>
        <p:nvSpPr>
          <p:cNvPr id="7" name="TextBox 6"/>
          <p:cNvSpPr txBox="1"/>
          <p:nvPr/>
        </p:nvSpPr>
        <p:spPr>
          <a:xfrm>
            <a:off x="5684291" y="5153545"/>
            <a:ext cx="4343401" cy="830997"/>
          </a:xfrm>
          <a:prstGeom prst="rect">
            <a:avLst/>
          </a:prstGeom>
          <a:noFill/>
        </p:spPr>
        <p:txBody>
          <a:bodyPr wrap="square" rtlCol="0">
            <a:spAutoFit/>
          </a:bodyPr>
          <a:lstStyle/>
          <a:p>
            <a:r>
              <a:rPr lang="en-US" sz="2400" b="1" u="sng" dirty="0" smtClean="0"/>
              <a:t>Project Supervisor</a:t>
            </a:r>
            <a:r>
              <a:rPr lang="en-US" sz="2400" b="1" dirty="0" smtClean="0"/>
              <a:t>:</a:t>
            </a:r>
          </a:p>
          <a:p>
            <a:r>
              <a:rPr lang="en-US" sz="2400" b="1" dirty="0"/>
              <a:t>	</a:t>
            </a:r>
            <a:r>
              <a:rPr lang="en-US" sz="2400" b="1" dirty="0" smtClean="0"/>
              <a:t>Mr. Manoj Jain Sir</a:t>
            </a:r>
            <a:endParaRPr lang="en-US" sz="2400" b="1" dirty="0"/>
          </a:p>
        </p:txBody>
      </p:sp>
      <p:sp>
        <p:nvSpPr>
          <p:cNvPr id="8" name="TextBox 7"/>
          <p:cNvSpPr txBox="1"/>
          <p:nvPr/>
        </p:nvSpPr>
        <p:spPr>
          <a:xfrm>
            <a:off x="1458034" y="5153546"/>
            <a:ext cx="4343401" cy="830997"/>
          </a:xfrm>
          <a:prstGeom prst="rect">
            <a:avLst/>
          </a:prstGeom>
          <a:noFill/>
        </p:spPr>
        <p:txBody>
          <a:bodyPr wrap="square" rtlCol="0">
            <a:spAutoFit/>
          </a:bodyPr>
          <a:lstStyle/>
          <a:p>
            <a:r>
              <a:rPr lang="en-US" sz="2400" b="1" u="sng" dirty="0" smtClean="0"/>
              <a:t>Project By</a:t>
            </a:r>
            <a:r>
              <a:rPr lang="en-US" sz="2400" b="1" dirty="0" smtClean="0"/>
              <a:t>:</a:t>
            </a:r>
          </a:p>
          <a:p>
            <a:r>
              <a:rPr lang="en-US" sz="2400" b="1" dirty="0" smtClean="0"/>
              <a:t>     Mr. Sushil Singh</a:t>
            </a:r>
            <a:endParaRPr lang="en-US" sz="2400" b="1" dirty="0"/>
          </a:p>
        </p:txBody>
      </p:sp>
    </p:spTree>
    <p:extLst>
      <p:ext uri="{BB962C8B-B14F-4D97-AF65-F5344CB8AC3E}">
        <p14:creationId xmlns:p14="http://schemas.microsoft.com/office/powerpoint/2010/main" val="80486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Add Job</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595"/>
            <a:ext cx="12192000" cy="5602406"/>
          </a:xfrm>
          <a:prstGeom prst="rect">
            <a:avLst/>
          </a:prstGeom>
        </p:spPr>
      </p:pic>
    </p:spTree>
    <p:extLst>
      <p:ext uri="{BB962C8B-B14F-4D97-AF65-F5344CB8AC3E}">
        <p14:creationId xmlns:p14="http://schemas.microsoft.com/office/powerpoint/2010/main" val="816180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View Job</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8299"/>
            <a:ext cx="12192000" cy="5629701"/>
          </a:xfrm>
          <a:prstGeom prst="rect">
            <a:avLst/>
          </a:prstGeom>
        </p:spPr>
      </p:pic>
    </p:spTree>
    <p:extLst>
      <p:ext uri="{BB962C8B-B14F-4D97-AF65-F5344CB8AC3E}">
        <p14:creationId xmlns:p14="http://schemas.microsoft.com/office/powerpoint/2010/main" val="2146593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Add Exam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4651"/>
            <a:ext cx="12192000" cy="5643349"/>
          </a:xfrm>
          <a:prstGeom prst="rect">
            <a:avLst/>
          </a:prstGeom>
        </p:spPr>
      </p:pic>
    </p:spTree>
    <p:extLst>
      <p:ext uri="{BB962C8B-B14F-4D97-AF65-F5344CB8AC3E}">
        <p14:creationId xmlns:p14="http://schemas.microsoft.com/office/powerpoint/2010/main" val="103653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View Exam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8299"/>
            <a:ext cx="12192000" cy="5629701"/>
          </a:xfrm>
          <a:prstGeom prst="rect">
            <a:avLst/>
          </a:prstGeom>
        </p:spPr>
      </p:pic>
    </p:spTree>
    <p:extLst>
      <p:ext uri="{BB962C8B-B14F-4D97-AF65-F5344CB8AC3E}">
        <p14:creationId xmlns:p14="http://schemas.microsoft.com/office/powerpoint/2010/main" val="1342200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Add Question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8299"/>
            <a:ext cx="12192000" cy="5611607"/>
          </a:xfrm>
          <a:prstGeom prst="rect">
            <a:avLst/>
          </a:prstGeom>
        </p:spPr>
      </p:pic>
    </p:spTree>
    <p:extLst>
      <p:ext uri="{BB962C8B-B14F-4D97-AF65-F5344CB8AC3E}">
        <p14:creationId xmlns:p14="http://schemas.microsoft.com/office/powerpoint/2010/main" val="233161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View Question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1003"/>
            <a:ext cx="12192000" cy="5656997"/>
          </a:xfrm>
          <a:prstGeom prst="rect">
            <a:avLst/>
          </a:prstGeom>
        </p:spPr>
      </p:pic>
    </p:spTree>
    <p:extLst>
      <p:ext uri="{BB962C8B-B14F-4D97-AF65-F5344CB8AC3E}">
        <p14:creationId xmlns:p14="http://schemas.microsoft.com/office/powerpoint/2010/main" val="4283995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Student Registration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8299"/>
            <a:ext cx="12192000" cy="5629701"/>
          </a:xfrm>
          <a:prstGeom prst="rect">
            <a:avLst/>
          </a:prstGeom>
        </p:spPr>
      </p:pic>
    </p:spTree>
    <p:extLst>
      <p:ext uri="{BB962C8B-B14F-4D97-AF65-F5344CB8AC3E}">
        <p14:creationId xmlns:p14="http://schemas.microsoft.com/office/powerpoint/2010/main" val="866483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Edit Student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7356"/>
            <a:ext cx="12192000" cy="5659914"/>
          </a:xfrm>
          <a:prstGeom prst="rect">
            <a:avLst/>
          </a:prstGeom>
        </p:spPr>
      </p:pic>
    </p:spTree>
    <p:extLst>
      <p:ext uri="{BB962C8B-B14F-4D97-AF65-F5344CB8AC3E}">
        <p14:creationId xmlns:p14="http://schemas.microsoft.com/office/powerpoint/2010/main" val="288616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View Companies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4651"/>
            <a:ext cx="12192000" cy="5643349"/>
          </a:xfrm>
          <a:prstGeom prst="rect">
            <a:avLst/>
          </a:prstGeom>
        </p:spPr>
      </p:pic>
    </p:spTree>
    <p:extLst>
      <p:ext uri="{BB962C8B-B14F-4D97-AF65-F5344CB8AC3E}">
        <p14:creationId xmlns:p14="http://schemas.microsoft.com/office/powerpoint/2010/main" val="924854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Exam step1</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1947"/>
            <a:ext cx="12192000" cy="5616054"/>
          </a:xfrm>
          <a:prstGeom prst="rect">
            <a:avLst/>
          </a:prstGeom>
        </p:spPr>
      </p:pic>
    </p:spTree>
    <p:extLst>
      <p:ext uri="{BB962C8B-B14F-4D97-AF65-F5344CB8AC3E}">
        <p14:creationId xmlns:p14="http://schemas.microsoft.com/office/powerpoint/2010/main" val="3562333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643720"/>
            <a:ext cx="7704667" cy="1143001"/>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Modules</a:t>
            </a:r>
            <a:endParaRPr lang="en-US" dirty="0"/>
          </a:p>
        </p:txBody>
      </p:sp>
      <p:sp>
        <p:nvSpPr>
          <p:cNvPr id="4" name="TextBox 3"/>
          <p:cNvSpPr txBox="1"/>
          <p:nvPr/>
        </p:nvSpPr>
        <p:spPr>
          <a:xfrm>
            <a:off x="910734" y="1474257"/>
            <a:ext cx="9621672" cy="5355312"/>
          </a:xfrm>
          <a:prstGeom prst="rect">
            <a:avLst/>
          </a:prstGeom>
          <a:noFill/>
        </p:spPr>
        <p:txBody>
          <a:bodyPr wrap="square" rtlCol="0">
            <a:spAutoFit/>
          </a:bodyPr>
          <a:lstStyle/>
          <a:p>
            <a:r>
              <a:rPr lang="en-US" dirty="0"/>
              <a:t>Module in this project</a:t>
            </a:r>
            <a:r>
              <a:rPr lang="en-US" dirty="0" smtClean="0"/>
              <a:t>:</a:t>
            </a:r>
          </a:p>
          <a:p>
            <a:endParaRPr lang="en-IN" dirty="0"/>
          </a:p>
          <a:p>
            <a:pPr marL="342900" indent="-342900">
              <a:buFont typeface="+mj-lt"/>
              <a:buAutoNum type="arabicPeriod"/>
            </a:pPr>
            <a:r>
              <a:rPr lang="en-US" dirty="0" smtClean="0"/>
              <a:t>Administrator</a:t>
            </a:r>
            <a:endParaRPr lang="en-IN" dirty="0"/>
          </a:p>
          <a:p>
            <a:pPr marL="342900" indent="-342900">
              <a:buFont typeface="+mj-lt"/>
              <a:buAutoNum type="arabicPeriod"/>
            </a:pPr>
            <a:r>
              <a:rPr lang="en-US" dirty="0" smtClean="0"/>
              <a:t>Jobseekers</a:t>
            </a:r>
            <a:endParaRPr lang="en-IN" dirty="0"/>
          </a:p>
          <a:p>
            <a:pPr marL="342900" indent="-342900">
              <a:buFont typeface="+mj-lt"/>
              <a:buAutoNum type="arabicPeriod"/>
            </a:pPr>
            <a:r>
              <a:rPr lang="en-US" dirty="0" smtClean="0"/>
              <a:t>Company</a:t>
            </a:r>
            <a:endParaRPr lang="en-IN" dirty="0"/>
          </a:p>
          <a:p>
            <a:endParaRPr lang="en-US" dirty="0" smtClean="0"/>
          </a:p>
          <a:p>
            <a:r>
              <a:rPr lang="en-US" dirty="0" smtClean="0"/>
              <a:t>Brief </a:t>
            </a:r>
            <a:r>
              <a:rPr lang="en-US" dirty="0"/>
              <a:t>description on the modules</a:t>
            </a:r>
            <a:r>
              <a:rPr lang="en-US" dirty="0" smtClean="0"/>
              <a:t>:</a:t>
            </a:r>
          </a:p>
          <a:p>
            <a:endParaRPr lang="en-IN" dirty="0"/>
          </a:p>
          <a:p>
            <a:r>
              <a:rPr lang="en-US" dirty="0"/>
              <a:t>1. Administrator: Administrator has the full authority over the website. He can view all the registered users and have the power to delete them. He can edit the web pages and update them. He can view all the company details also.</a:t>
            </a:r>
            <a:endParaRPr lang="en-IN" dirty="0"/>
          </a:p>
          <a:p>
            <a:endParaRPr lang="en-US" dirty="0" smtClean="0"/>
          </a:p>
          <a:p>
            <a:r>
              <a:rPr lang="en-US" dirty="0" smtClean="0"/>
              <a:t>2</a:t>
            </a:r>
            <a:r>
              <a:rPr lang="en-US" dirty="0"/>
              <a:t>. Jobseeker: A jobseeker can register himself. After registration, he will be directed to his homepage. Here he can update his profile, change password and see the examination details and all.</a:t>
            </a:r>
            <a:endParaRPr lang="en-IN" dirty="0"/>
          </a:p>
          <a:p>
            <a:endParaRPr lang="en-US" dirty="0" smtClean="0"/>
          </a:p>
          <a:p>
            <a:r>
              <a:rPr lang="en-US" dirty="0" smtClean="0"/>
              <a:t>3</a:t>
            </a:r>
            <a:r>
              <a:rPr lang="en-US" dirty="0"/>
              <a:t>. Company: A company can register itself, conduct online examination, approve or disapprove candidates attending examination and provides results about the selected candidates.</a:t>
            </a:r>
            <a:endParaRPr lang="en-IN" dirty="0"/>
          </a:p>
        </p:txBody>
      </p:sp>
    </p:spTree>
    <p:extLst>
      <p:ext uri="{BB962C8B-B14F-4D97-AF65-F5344CB8AC3E}">
        <p14:creationId xmlns:p14="http://schemas.microsoft.com/office/powerpoint/2010/main" val="2613699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Exam </a:t>
            </a:r>
            <a:r>
              <a:rPr lang="en-US" dirty="0" smtClean="0"/>
              <a:t>step2</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8299"/>
            <a:ext cx="12192000" cy="5629701"/>
          </a:xfrm>
          <a:prstGeom prst="rect">
            <a:avLst/>
          </a:prstGeom>
        </p:spPr>
      </p:pic>
    </p:spTree>
    <p:extLst>
      <p:ext uri="{BB962C8B-B14F-4D97-AF65-F5344CB8AC3E}">
        <p14:creationId xmlns:p14="http://schemas.microsoft.com/office/powerpoint/2010/main" val="2004565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Exam </a:t>
            </a:r>
            <a:r>
              <a:rPr lang="en-US" dirty="0" smtClean="0"/>
              <a:t>step3</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8541"/>
            <a:ext cx="12192000" cy="5419459"/>
          </a:xfrm>
          <a:prstGeom prst="rect">
            <a:avLst/>
          </a:prstGeom>
        </p:spPr>
      </p:pic>
    </p:spTree>
    <p:extLst>
      <p:ext uri="{BB962C8B-B14F-4D97-AF65-F5344CB8AC3E}">
        <p14:creationId xmlns:p14="http://schemas.microsoft.com/office/powerpoint/2010/main" val="3135913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Exam </a:t>
            </a:r>
            <a:r>
              <a:rPr lang="en-US" dirty="0" smtClean="0"/>
              <a:t>step4</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595"/>
            <a:ext cx="12192000" cy="5602406"/>
          </a:xfrm>
          <a:prstGeom prst="rect">
            <a:avLst/>
          </a:prstGeom>
        </p:spPr>
      </p:pic>
    </p:spTree>
    <p:extLst>
      <p:ext uri="{BB962C8B-B14F-4D97-AF65-F5344CB8AC3E}">
        <p14:creationId xmlns:p14="http://schemas.microsoft.com/office/powerpoint/2010/main" val="154588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Exam Result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8299"/>
            <a:ext cx="12192000" cy="5629701"/>
          </a:xfrm>
          <a:prstGeom prst="rect">
            <a:avLst/>
          </a:prstGeom>
        </p:spPr>
      </p:pic>
    </p:spTree>
    <p:extLst>
      <p:ext uri="{BB962C8B-B14F-4D97-AF65-F5344CB8AC3E}">
        <p14:creationId xmlns:p14="http://schemas.microsoft.com/office/powerpoint/2010/main" val="1439772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Admin Managing Student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7355"/>
            <a:ext cx="12192000" cy="5670645"/>
          </a:xfrm>
          <a:prstGeom prst="rect">
            <a:avLst/>
          </a:prstGeom>
        </p:spPr>
      </p:pic>
    </p:spTree>
    <p:extLst>
      <p:ext uri="{BB962C8B-B14F-4D97-AF65-F5344CB8AC3E}">
        <p14:creationId xmlns:p14="http://schemas.microsoft.com/office/powerpoint/2010/main" val="996546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Admin Managing Company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8299"/>
            <a:ext cx="12192000" cy="5629701"/>
          </a:xfrm>
          <a:prstGeom prst="rect">
            <a:avLst/>
          </a:prstGeom>
        </p:spPr>
      </p:pic>
    </p:spTree>
    <p:extLst>
      <p:ext uri="{BB962C8B-B14F-4D97-AF65-F5344CB8AC3E}">
        <p14:creationId xmlns:p14="http://schemas.microsoft.com/office/powerpoint/2010/main" val="1406122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643720"/>
            <a:ext cx="7704667" cy="1143001"/>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Project Summary</a:t>
            </a:r>
            <a:endParaRPr lang="en-US" dirty="0"/>
          </a:p>
        </p:txBody>
      </p:sp>
      <p:sp>
        <p:nvSpPr>
          <p:cNvPr id="3" name="Content Placeholder 2"/>
          <p:cNvSpPr txBox="1">
            <a:spLocks/>
          </p:cNvSpPr>
          <p:nvPr/>
        </p:nvSpPr>
        <p:spPr>
          <a:xfrm>
            <a:off x="1869236" y="1786721"/>
            <a:ext cx="7704667" cy="4495800"/>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i="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This project </a:t>
            </a:r>
            <a:r>
              <a:rPr lang="en-US" sz="2400" i="1" dirty="0">
                <a:latin typeface="Times New Roman" panose="02020603050405020304" pitchFamily="18" charset="0"/>
                <a:cs typeface="Times New Roman" panose="02020603050405020304" pitchFamily="18" charset="0"/>
              </a:rPr>
              <a:t>Online Recruitment System</a:t>
            </a:r>
            <a:r>
              <a:rPr lang="en-US" sz="2400" dirty="0">
                <a:latin typeface="Times New Roman" panose="02020603050405020304" pitchFamily="18" charset="0"/>
                <a:cs typeface="Times New Roman" panose="02020603050405020304" pitchFamily="18" charset="0"/>
              </a:rPr>
              <a:t> is an online website in which jobseekers can register themselves online and apply for job and attend the exam.</a:t>
            </a:r>
            <a:r>
              <a:rPr lang="en-IN" sz="2400" i="1" dirty="0" smtClean="0">
                <a:latin typeface="Times New Roman" panose="02020603050405020304" pitchFamily="18" charset="0"/>
                <a:cs typeface="Times New Roman" panose="02020603050405020304" pitchFamily="18" charset="0"/>
              </a:rPr>
              <a:t> </a:t>
            </a:r>
          </a:p>
          <a:p>
            <a:r>
              <a:rPr lang="en-IN" sz="2400" i="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Such websites have facilities where prospective candidates can upload their CV’s and apply for jobs suited to them.</a:t>
            </a:r>
            <a:endParaRPr lang="en-IN" sz="2400" i="1" dirty="0" smtClean="0">
              <a:latin typeface="Times New Roman" panose="02020603050405020304" pitchFamily="18" charset="0"/>
              <a:cs typeface="Times New Roman" panose="02020603050405020304" pitchFamily="18" charset="0"/>
            </a:endParaRPr>
          </a:p>
          <a:p>
            <a:r>
              <a:rPr lang="en-IN" sz="2400" i="1"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The application uses a MS Access database to store its records which has necessary advantages over the file based system.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237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643721"/>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Context Diagram.</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18" t="2261" r="1952" b="6282"/>
          <a:stretch/>
        </p:blipFill>
        <p:spPr>
          <a:xfrm>
            <a:off x="1446663" y="1364775"/>
            <a:ext cx="10399594" cy="5423284"/>
          </a:xfrm>
          <a:prstGeom prst="rect">
            <a:avLst/>
          </a:prstGeom>
        </p:spPr>
      </p:pic>
    </p:spTree>
    <p:extLst>
      <p:ext uri="{BB962C8B-B14F-4D97-AF65-F5344CB8AC3E}">
        <p14:creationId xmlns:p14="http://schemas.microsoft.com/office/powerpoint/2010/main" val="3682408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10" t="8264" r="3160" b="8672"/>
          <a:stretch/>
        </p:blipFill>
        <p:spPr>
          <a:xfrm>
            <a:off x="0" y="0"/>
            <a:ext cx="12192000" cy="6858000"/>
          </a:xfrm>
          <a:prstGeom prst="rect">
            <a:avLst/>
          </a:prstGeom>
        </p:spPr>
      </p:pic>
    </p:spTree>
    <p:extLst>
      <p:ext uri="{BB962C8B-B14F-4D97-AF65-F5344CB8AC3E}">
        <p14:creationId xmlns:p14="http://schemas.microsoft.com/office/powerpoint/2010/main" val="1025095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System Requirement</a:t>
            </a:r>
            <a:endParaRPr lang="en-US" dirty="0"/>
          </a:p>
        </p:txBody>
      </p:sp>
      <p:sp>
        <p:nvSpPr>
          <p:cNvPr id="4" name="TextBox 3"/>
          <p:cNvSpPr txBox="1"/>
          <p:nvPr/>
        </p:nvSpPr>
        <p:spPr>
          <a:xfrm>
            <a:off x="1719618" y="1798894"/>
            <a:ext cx="10713492" cy="5632311"/>
          </a:xfrm>
          <a:prstGeom prst="rect">
            <a:avLst/>
          </a:prstGeom>
          <a:noFill/>
        </p:spPr>
        <p:txBody>
          <a:bodyPr wrap="square" numCol="2" rtlCol="0">
            <a:spAutoFit/>
          </a:bodyPr>
          <a:lstStyle/>
          <a:p>
            <a:r>
              <a:rPr lang="en-US" b="1" u="sng" dirty="0" smtClean="0"/>
              <a:t>HARDWARE </a:t>
            </a:r>
            <a:r>
              <a:rPr lang="en-US" b="1" u="sng" dirty="0"/>
              <a:t>REQUIRED </a:t>
            </a:r>
            <a:endParaRPr lang="en-US" b="1" u="sng" dirty="0" smtClean="0"/>
          </a:p>
          <a:p>
            <a:endParaRPr lang="en-IN" dirty="0"/>
          </a:p>
          <a:p>
            <a:pPr marL="285750" lvl="0" indent="-285750">
              <a:buFont typeface="Arial" panose="020B0604020202020204" pitchFamily="34" charset="0"/>
              <a:buChar char="•"/>
            </a:pPr>
            <a:r>
              <a:rPr lang="en-US" dirty="0"/>
              <a:t>Minimum 500MB Hard Disk </a:t>
            </a:r>
            <a:endParaRPr lang="en-IN" dirty="0"/>
          </a:p>
          <a:p>
            <a:pPr marL="285750" lvl="0" indent="-285750">
              <a:buFont typeface="Arial" panose="020B0604020202020204" pitchFamily="34" charset="0"/>
              <a:buChar char="•"/>
            </a:pPr>
            <a:r>
              <a:rPr lang="en-US" dirty="0"/>
              <a:t>Windows XP/Vista/7/8/10/Mac/Linux </a:t>
            </a:r>
            <a:endParaRPr lang="en-IN" dirty="0"/>
          </a:p>
          <a:p>
            <a:pPr marL="285750" lvl="0" indent="-285750">
              <a:buFont typeface="Arial" panose="020B0604020202020204" pitchFamily="34" charset="0"/>
              <a:buChar char="•"/>
            </a:pPr>
            <a:r>
              <a:rPr lang="en-US" dirty="0"/>
              <a:t>Minimum1GB Ram </a:t>
            </a:r>
            <a:endParaRPr lang="en-IN" dirty="0"/>
          </a:p>
          <a:p>
            <a:pPr marL="285750" lvl="0" indent="-285750">
              <a:buFont typeface="Arial" panose="020B0604020202020204" pitchFamily="34" charset="0"/>
              <a:buChar char="•"/>
            </a:pPr>
            <a:r>
              <a:rPr lang="en-US" dirty="0"/>
              <a:t>Minimum Core 2 Duo Processor </a:t>
            </a:r>
            <a:endParaRPr lang="en-IN" dirty="0"/>
          </a:p>
          <a:p>
            <a:pPr marL="285750" lvl="0" indent="-285750">
              <a:buFont typeface="Arial" panose="020B0604020202020204" pitchFamily="34" charset="0"/>
              <a:buChar char="•"/>
            </a:pPr>
            <a:r>
              <a:rPr lang="en-US" dirty="0"/>
              <a:t>Any Graphics Card. </a:t>
            </a:r>
            <a:endParaRPr lang="en-IN" dirty="0"/>
          </a:p>
          <a:p>
            <a:r>
              <a:rPr lang="en-US" dirty="0"/>
              <a:t> </a:t>
            </a:r>
            <a:endParaRPr lang="en-IN" dirty="0"/>
          </a:p>
          <a:p>
            <a:r>
              <a:rPr lang="en-US" b="1" u="sng" dirty="0" smtClean="0"/>
              <a:t>SOFTWARE </a:t>
            </a:r>
            <a:r>
              <a:rPr lang="en-US" b="1" u="sng" dirty="0"/>
              <a:t>REQUIRED </a:t>
            </a:r>
            <a:endParaRPr lang="en-IN" dirty="0"/>
          </a:p>
          <a:p>
            <a:r>
              <a:rPr lang="en-US" b="1" dirty="0"/>
              <a:t>1. IDE</a:t>
            </a:r>
            <a:endParaRPr lang="en-IN" dirty="0"/>
          </a:p>
          <a:p>
            <a:r>
              <a:rPr lang="en-US" dirty="0"/>
              <a:t>Eclipse </a:t>
            </a:r>
            <a:endParaRPr lang="en-IN" dirty="0"/>
          </a:p>
          <a:p>
            <a:r>
              <a:rPr lang="en-US" dirty="0"/>
              <a:t>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IN" dirty="0"/>
          </a:p>
          <a:p>
            <a:r>
              <a:rPr lang="en-US" b="1" dirty="0"/>
              <a:t>2. SERVER </a:t>
            </a:r>
            <a:endParaRPr lang="en-IN" dirty="0"/>
          </a:p>
          <a:p>
            <a:r>
              <a:rPr lang="en-US" dirty="0"/>
              <a:t>Apache and Tomcat </a:t>
            </a:r>
            <a:endParaRPr lang="en-IN" dirty="0"/>
          </a:p>
          <a:p>
            <a:r>
              <a:rPr lang="en-US" dirty="0"/>
              <a:t> </a:t>
            </a:r>
            <a:endParaRPr lang="en-IN" dirty="0"/>
          </a:p>
          <a:p>
            <a:r>
              <a:rPr lang="en-US" b="1" dirty="0"/>
              <a:t>3. DATABASE </a:t>
            </a:r>
            <a:endParaRPr lang="en-IN" dirty="0"/>
          </a:p>
          <a:p>
            <a:r>
              <a:rPr lang="en-US" dirty="0"/>
              <a:t>Microsoft Access, MySQL </a:t>
            </a:r>
            <a:endParaRPr lang="en-IN" dirty="0"/>
          </a:p>
          <a:p>
            <a:r>
              <a:rPr lang="en-US" dirty="0"/>
              <a:t> </a:t>
            </a:r>
            <a:endParaRPr lang="en-IN" dirty="0"/>
          </a:p>
          <a:p>
            <a:r>
              <a:rPr lang="en-US" b="1" dirty="0"/>
              <a:t>4. JDK installed version 1.7 </a:t>
            </a:r>
            <a:endParaRPr lang="en-IN" dirty="0"/>
          </a:p>
          <a:p>
            <a:r>
              <a:rPr lang="en-US" dirty="0"/>
              <a:t> </a:t>
            </a:r>
            <a:endParaRPr lang="en-IN" dirty="0"/>
          </a:p>
          <a:p>
            <a:r>
              <a:rPr lang="en-US" b="1" dirty="0"/>
              <a:t>5. Java virtual machine</a:t>
            </a:r>
            <a:endParaRPr lang="en-IN" dirty="0"/>
          </a:p>
        </p:txBody>
      </p:sp>
    </p:spTree>
    <p:extLst>
      <p:ext uri="{BB962C8B-B14F-4D97-AF65-F5344CB8AC3E}">
        <p14:creationId xmlns:p14="http://schemas.microsoft.com/office/powerpoint/2010/main" val="132745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Login Page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3814"/>
            <a:ext cx="12192000" cy="5434186"/>
          </a:xfrm>
          <a:prstGeom prst="rect">
            <a:avLst/>
          </a:prstGeom>
        </p:spPr>
      </p:pic>
    </p:spTree>
    <p:extLst>
      <p:ext uri="{BB962C8B-B14F-4D97-AF65-F5344CB8AC3E}">
        <p14:creationId xmlns:p14="http://schemas.microsoft.com/office/powerpoint/2010/main" val="56709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87351" y="587291"/>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Company Registration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1177"/>
            <a:ext cx="12192000" cy="5426823"/>
          </a:xfrm>
          <a:prstGeom prst="rect">
            <a:avLst/>
          </a:prstGeom>
        </p:spPr>
      </p:pic>
    </p:spTree>
    <p:extLst>
      <p:ext uri="{BB962C8B-B14F-4D97-AF65-F5344CB8AC3E}">
        <p14:creationId xmlns:p14="http://schemas.microsoft.com/office/powerpoint/2010/main" val="2755953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9237" y="561834"/>
            <a:ext cx="7704667" cy="84388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Company Edit Profile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4732"/>
            <a:ext cx="12192000" cy="5633268"/>
          </a:xfrm>
          <a:prstGeom prst="rect">
            <a:avLst/>
          </a:prstGeom>
        </p:spPr>
      </p:pic>
    </p:spTree>
    <p:extLst>
      <p:ext uri="{BB962C8B-B14F-4D97-AF65-F5344CB8AC3E}">
        <p14:creationId xmlns:p14="http://schemas.microsoft.com/office/powerpoint/2010/main" val="3177597812"/>
      </p:ext>
    </p:extLst>
  </p:cSld>
  <p:clrMapOvr>
    <a:masterClrMapping/>
  </p:clrMapOvr>
</p:sld>
</file>

<file path=ppt/theme/theme1.xml><?xml version="1.0" encoding="utf-8"?>
<a:theme xmlns:a="http://schemas.openxmlformats.org/drawingml/2006/main" name="Wisp">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227</TotalTime>
  <Words>226</Words>
  <Application>Microsoft Office PowerPoint</Application>
  <PresentationFormat>Widescreen</PresentationFormat>
  <Paragraphs>78</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Algerian</vt:lpstr>
      <vt:lpstr>Arial</vt:lpstr>
      <vt:lpstr>Century Gothic</vt:lpstr>
      <vt:lpstr>Times New Roman</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Sushil Singh</dc:creator>
  <cp:lastModifiedBy>Sushil Singh</cp:lastModifiedBy>
  <cp:revision>16</cp:revision>
  <dcterms:created xsi:type="dcterms:W3CDTF">2017-06-07T18:51:58Z</dcterms:created>
  <dcterms:modified xsi:type="dcterms:W3CDTF">2017-10-01T11:59:10Z</dcterms:modified>
</cp:coreProperties>
</file>